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70" r:id="rId12"/>
    <p:sldId id="269" r:id="rId13"/>
    <p:sldId id="268" r:id="rId14"/>
    <p:sldId id="272" r:id="rId15"/>
    <p:sldId id="274" r:id="rId16"/>
    <p:sldId id="276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55" d="100"/>
          <a:sy n="55" d="100"/>
        </p:scale>
        <p:origin x="-87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54432" y="2895599"/>
            <a:ext cx="480233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Матеріали </a:t>
            </a:r>
          </a:p>
          <a:p>
            <a:pPr algn="ctr"/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Золотоніської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загальноосвітньої  школи І-ІІІ ступенів №3</a:t>
            </a:r>
          </a:p>
          <a:p>
            <a:pPr algn="ctr"/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Виконала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Назарук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Вікторія</a:t>
            </a:r>
          </a:p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 учениця 9- Б класу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4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1630" y="1205345"/>
            <a:ext cx="60614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</a:t>
            </a:r>
            <a:endParaRPr lang="en-US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“Бути</a:t>
            </a:r>
            <a:r>
              <a:rPr lang="uk-UA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здоровим – це здорово!”</a:t>
            </a:r>
            <a:endParaRPr lang="uk-UA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12459" y="401781"/>
            <a:ext cx="42394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Він поставив собі мету – бути кращим, і поступово йшов до неї. Майже всі канікули та вихідні дні проводив із батьком на стадіоні або у тренажерному залі, із великим захопленням дивився на тренування спортсменів. </a:t>
            </a:r>
          </a:p>
        </p:txBody>
      </p:sp>
      <p:pic>
        <p:nvPicPr>
          <p:cNvPr id="10" name="Рисунок 9" descr="24743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0088" y="2545361"/>
            <a:ext cx="2843883" cy="2443515"/>
          </a:xfrm>
          <a:prstGeom prst="rect">
            <a:avLst/>
          </a:prstGeom>
        </p:spPr>
      </p:pic>
      <p:pic>
        <p:nvPicPr>
          <p:cNvPr id="11" name="Рисунок 10" descr="323469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46" y="2707726"/>
            <a:ext cx="2565315" cy="384609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183443" y="5182133"/>
            <a:ext cx="55833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гордістю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говоримо ми про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свого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випускника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наполегливого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мужнього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розумного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працьовитого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!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Отакі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вони 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наші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золотонісці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прославляють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наш край  далеко за межами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міста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області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країни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 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664157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69695" y="300252"/>
            <a:ext cx="3128645" cy="208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979555" y="228529"/>
            <a:ext cx="4142509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Брахно</a:t>
            </a: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Вадим</a:t>
            </a:r>
            <a:endParaRPr kumimoji="0" lang="uk-UA" sz="36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8691" y="4404281"/>
            <a:ext cx="74953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Arial" pitchFamily="34" charset="0"/>
                <a:cs typeface="Arial" pitchFamily="34" charset="0"/>
              </a:rPr>
              <a:t>Інженер з пожежно-рятувальних робіт, спеціаліст з пожежної безпеки, лейтенант служби цивільного захисту, співробітник Державної пожежно-рятувальної частини управління ДСНС у Черкаській області, 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спортсмен, призер і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переможець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численних 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чемпіонатів України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 з 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силових видів спорту, Богатирських ігор, змагань з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Арм-спорту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Стронгмену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  і ще безлічі різноманітних турнірів... 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81402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4246" y="1020275"/>
            <a:ext cx="2401145" cy="320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81745" y="4777751"/>
            <a:ext cx="57496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Arial" pitchFamily="34" charset="0"/>
                <a:cs typeface="Arial" pitchFamily="34" charset="0"/>
              </a:rPr>
              <a:t>Він завжди захоплювався спортом, що, до речі, зовсім не заважало йому вчитися на відмінно  - школу хлопець закінчив з золотою медаллю.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557949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8597" y="637514"/>
            <a:ext cx="3078888" cy="2305959"/>
          </a:xfrm>
          <a:prstGeom prst="rect">
            <a:avLst/>
          </a:prstGeom>
        </p:spPr>
      </p:pic>
      <p:pic>
        <p:nvPicPr>
          <p:cNvPr id="11" name="Рисунок 10" descr="865617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5655" y="1590997"/>
            <a:ext cx="3366654" cy="28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5971" y="251752"/>
            <a:ext cx="5359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Мозговий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Володимир</a:t>
            </a:r>
            <a:endParaRPr lang="uk-UA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040133" y="4009412"/>
            <a:ext cx="6594764" cy="25853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ступив до 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Національної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академії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внутрішніх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справ на факультет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підготовки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експертів-криміналістів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  <a:endParaRPr kumimoji="0" lang="uk-UA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навчання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академії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Володимир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також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активно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займався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спортом,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неодноразово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брав участь в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спортивних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змаганнях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легкої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атлетики.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Є у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Володимира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спортивне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захоплення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якому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він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присвячує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свій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вільний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час,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хоч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має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досить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мало, 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робота </a:t>
            </a:r>
            <a:r>
              <a:rPr lang="uk-UA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є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нього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приорітетними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Та коли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трапляється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вільна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хвилина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він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проводить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заняття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спортивному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клубі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468932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4796" y="1016630"/>
            <a:ext cx="3222732" cy="28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944091" y="1197671"/>
            <a:ext cx="4094019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Workout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стиль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!"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688" y="224043"/>
            <a:ext cx="4119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Путинець</a:t>
            </a:r>
            <a:r>
              <a:rPr lang="uk-UA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Андрій</a:t>
            </a:r>
            <a:endParaRPr lang="uk-UA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9527" y="4524233"/>
            <a:ext cx="73844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Навіть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ставши студентом,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полишав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день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свого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захоплення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особливим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видом спорту,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носить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назву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Workout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воркаут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Street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Workout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(в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перекладі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Вуличне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тренування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силові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заняття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турніку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брусьях,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включають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себе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підтягування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віджимання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силові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гімнастичні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вправи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Street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workout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поєднує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собі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техніку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силу.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765606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3417" y="1094508"/>
            <a:ext cx="4143543" cy="31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669474" y="1585537"/>
            <a:ext cx="7183582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5228" y="736979"/>
            <a:ext cx="73387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Головне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– замислитися про наслідки своїх дій. Зрозуміло, що для того, аби бути здоровим, потрібно докласти певних зусиль і не набувати шкідливих звичок. Якщо є із якихось причин вони вже є, то треба ужити всіх заходів, аби їх позбутися.</a:t>
            </a: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3141" y="2915451"/>
            <a:ext cx="721284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основі здорового способу життя лежать такі принципи:</a:t>
            </a:r>
          </a:p>
          <a:p>
            <a:pPr algn="ctr"/>
            <a:r>
              <a:rPr lang="uk-UA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раціональне харчування;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оптимальний руховий режим;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загартування організму;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особиста гігієна;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відсутність шкідливих звичок;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позитивні емоції;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інтелектуальний розвиток;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моральний і духовний розвиток;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формування  розвиток вольових якостей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Ð ÐµÐ·ÑÐ»ÑÑÐ°Ñ Ð¿Ð¾ÑÑÐºÑ Ð·Ð¾Ð±ÑÐ°Ð¶ÐµÐ½Ñ Ð·Ð° Ð·Ð°Ð¿Ð¸ÑÐ¾Ð¼ &quot;Ð·Ð´Ð¾ÑÐ¾Ð²Ð¸Ð¹ ÑÐ¿Ð¾ÑÑÐ± Ð¶Ð¸ÑÑÑ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5248" y="4416844"/>
            <a:ext cx="2854036" cy="1893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99854" y="598713"/>
            <a:ext cx="6539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Раціональне харчування має п’ять основних вимог: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07127" y="2036618"/>
            <a:ext cx="70242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Кількість їжі – це стільки, щоб вона забезпечила добові енерговитрати організму;</a:t>
            </a:r>
          </a:p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Якість їжі – правильне співвідношення жирів, білків, вуглеводів, вітамінів, мікроелементів, води відповідно до вікових періодів дитини;</a:t>
            </a:r>
          </a:p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Правильно організований режим прийому їжі;</a:t>
            </a:r>
          </a:p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Засвоєння їжі – створення приємної обстановки при прийомі їжі;</a:t>
            </a:r>
          </a:p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Щоб їжа не була шкідливою.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AutoShape 4" descr="ÐÐ¾Ð²âÑÐ·Ð°Ð½Ðµ Ð·Ð¾Ð±ÑÐ°Ð¶Ðµ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Picture 2" descr="Ð ÐµÐ·ÑÐ»ÑÑÐ°Ñ Ð¿Ð¾ÑÑÐºÑ Ð·Ð¾Ð±ÑÐ°Ð¶ÐµÐ½Ñ Ð·Ð° Ð·Ð°Ð¿Ð¸ÑÐ¾Ð¼ &quot;Ð·Ð´Ð¾ÑÐ¾Ð²Ð¸Ð¹ ÑÐ¿Ð¾ÑÑÐ± Ð¶Ð¸ÑÑÑ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613" y="4267200"/>
            <a:ext cx="2907213" cy="2256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47164" y="446268"/>
            <a:ext cx="64733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 на закінчення такі побажання сьогоднішнім учням:</a:t>
            </a:r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uk-UA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1513" y="2612306"/>
            <a:ext cx="69965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"Найголовніше - щоб ви в будь-якій ситуації залишалися Людьми. Що б не сталося, як би вас не випробовувала доля  - не коріться їй, боріться, не здавайтесь, доля любить сильних духом. Добре навчайтесь, бо освічена людина завжди буде потрібною в суспільстві. Ну, і звичайно ж, займайтеся спортом, адже спорт - це здоров'я, це краса, це сила не тільки тіла, але й духу. Будьте сильними, розумними і успішними!"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4328" y="997527"/>
            <a:ext cx="65670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Здоровий спосіб життя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 - 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це спосіб</a:t>
            </a:r>
          </a:p>
          <a:p>
            <a:r>
              <a:rPr lang="uk-UA" sz="2000" i="1" dirty="0" smtClean="0">
                <a:latin typeface="Arial" pitchFamily="34" charset="0"/>
                <a:cs typeface="Arial" pitchFamily="34" charset="0"/>
              </a:rPr>
              <a:t>життєдіяльності людини, метою якого є формування, збереження і зміцнення здоров'я</a:t>
            </a:r>
            <a:r>
              <a:rPr lang="uk-UA" sz="36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i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3908" y="3130171"/>
            <a:ext cx="7044456" cy="1843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Одне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важливих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завдань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суспільства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виховати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фізично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морально,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соціально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духовно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здорову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людину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Адже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стан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здоров’я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населення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свідчить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існування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реальної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загрози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вимирання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нації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2683" y="4191516"/>
            <a:ext cx="6677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Справедливими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є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слова: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Гроші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втратив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нічого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втратив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час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втратив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багато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втратив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здоров’я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втратив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все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втратив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uk-UA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School_3\Desktop\-1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2382" y="257177"/>
            <a:ext cx="4910903" cy="3687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2060" y="1797748"/>
            <a:ext cx="74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Так, що </a:t>
            </a:r>
            <a:r>
              <a:rPr lang="uk-UA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таке</a:t>
            </a:r>
            <a:r>
              <a:rPr lang="uk-UA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здоров’я?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Здоров’я – сукупність фізичних, духовних, соціальних якостей людини, що є основною її довголіття і необхідною умовою здійснення творчих планів, умовою високої працездатності, створення міцної сім’ї, народження і виховання дітей.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6222" y="1375651"/>
            <a:ext cx="68757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7030A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7030A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Рубрика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“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Від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малого до великого 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наші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випускники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у спорті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”</a:t>
            </a:r>
            <a:endParaRPr lang="ru-RU" sz="3200" b="1" dirty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7" name="Рисунок 6" descr="696192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5628" y="1463826"/>
            <a:ext cx="4323681" cy="27123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01755" y="321025"/>
            <a:ext cx="70422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Володимир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Григорович </a:t>
            </a:r>
            <a:r>
              <a:rPr lang="ru-RU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Горьовий</a:t>
            </a:r>
            <a:endParaRPr lang="uk-UA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452047" y="4339613"/>
            <a:ext cx="6414655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Навчався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 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Київському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індустріальному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технікумі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який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діяв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теперішньому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Національному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Технічному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Університеті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"КПІ"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якому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навчалася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працююча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молодь.  Роки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навчання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тут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Володимир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Григорович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згадує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особливою теплотою,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вважає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яскравою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сторінкою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свого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життя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саме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тут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він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зростав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як 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успішний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спортсмен 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важкої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атлетики,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якого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знали далеко за межами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навчального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закладу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Рисунок 3" descr="94841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7269" y="240005"/>
            <a:ext cx="2333104" cy="34310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14454" y="4032065"/>
            <a:ext cx="5735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Чотири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роки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навчання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технікумі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були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тісно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пов'язані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виснажливими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тренуваннями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напруженими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змаганнями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хвилюючими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перемогами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Володимир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Григорович не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тільки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сам брав участь у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змаганнях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був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ще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тренером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своєї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команди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Три роки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поспіль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вони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здобували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І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місце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у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Київських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турнірах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були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серед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кращих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команд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4764" y="1099867"/>
            <a:ext cx="32754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"Наше 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життя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рух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уперед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успіху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успіху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не 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зважаючи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труднощі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перешкоди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..."</a:t>
            </a:r>
            <a:endParaRPr lang="uk-UA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00050" y="-300250"/>
            <a:ext cx="308860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Денис 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Бреус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4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 descr="03954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0304" y="2217554"/>
            <a:ext cx="2462627" cy="27881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54385" y="880468"/>
            <a:ext cx="40484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випускник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професі</a:t>
            </a:r>
            <a:r>
              <a:rPr lang="uk-UA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йний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футболіст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герой туру у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Другій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лізі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чемпіонату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України</a:t>
            </a:r>
            <a:endParaRPr lang="uk-UA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7579" y="3846808"/>
            <a:ext cx="49183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Arial" pitchFamily="34" charset="0"/>
                <a:cs typeface="Arial" pitchFamily="34" charset="0"/>
              </a:rPr>
              <a:t>Ще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шкільних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років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наполегливо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займався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футболом.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Закінчивши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школу,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постійно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шліфував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свою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майстерність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ось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тепер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став не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тільки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професіональним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футболістом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ще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героем туру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Другій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лізі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чемпіонату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Ще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рік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тому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виступав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Черкащині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обласному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чемпіонаті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а зараз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одним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лідерів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футбольного клубу "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Арсенал-Київщина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". 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525942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5635" y="998561"/>
            <a:ext cx="2263536" cy="258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98309" y="299881"/>
            <a:ext cx="3621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Олександр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Бут</a:t>
            </a:r>
            <a:endParaRPr lang="ru-RU" sz="3600" b="1" dirty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9746" y="921985"/>
            <a:ext cx="6373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випускник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дворазовий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чемпіон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Данії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бодібілдингу</a:t>
            </a:r>
            <a:endParaRPr lang="uk-UA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66012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747" y="1634834"/>
            <a:ext cx="3477491" cy="27016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66109" y="4272644"/>
            <a:ext cx="63453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вересні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2015 року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газети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телебачення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Данії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вибухнули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звісткою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про те, 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невідомий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нікому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Алекс Бут став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чемпіоном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країни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бодібілдингу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Алекс - так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називають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нашого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земляка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далекій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країні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вікінгів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Тож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знайомтеся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Олександр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Бут -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випускник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1993 року,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дворазовий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чемпіон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Данії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бодібілдингу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версією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Всесвітньої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федерації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IFBB.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</TotalTime>
  <Words>515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School_3</cp:lastModifiedBy>
  <cp:revision>54</cp:revision>
  <dcterms:created xsi:type="dcterms:W3CDTF">2013-11-19T05:52:05Z</dcterms:created>
  <dcterms:modified xsi:type="dcterms:W3CDTF">2019-05-15T06:02:18Z</dcterms:modified>
</cp:coreProperties>
</file>